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2" r:id="rId4"/>
    <p:sldId id="341" r:id="rId5"/>
    <p:sldId id="259" r:id="rId6"/>
    <p:sldId id="323" r:id="rId7"/>
    <p:sldId id="303" r:id="rId8"/>
    <p:sldId id="302" r:id="rId9"/>
    <p:sldId id="324" r:id="rId10"/>
    <p:sldId id="306" r:id="rId11"/>
    <p:sldId id="336" r:id="rId12"/>
    <p:sldId id="342" r:id="rId13"/>
    <p:sldId id="305" r:id="rId14"/>
    <p:sldId id="304" r:id="rId15"/>
    <p:sldId id="261" r:id="rId16"/>
    <p:sldId id="325" r:id="rId17"/>
    <p:sldId id="337" r:id="rId18"/>
    <p:sldId id="343" r:id="rId19"/>
    <p:sldId id="307" r:id="rId20"/>
    <p:sldId id="308" r:id="rId21"/>
    <p:sldId id="265" r:id="rId22"/>
    <p:sldId id="326" r:id="rId23"/>
    <p:sldId id="266" r:id="rId24"/>
    <p:sldId id="309" r:id="rId25"/>
    <p:sldId id="310" r:id="rId26"/>
    <p:sldId id="311" r:id="rId27"/>
    <p:sldId id="312" r:id="rId28"/>
    <p:sldId id="327" r:id="rId29"/>
    <p:sldId id="313" r:id="rId30"/>
    <p:sldId id="314" r:id="rId31"/>
    <p:sldId id="315" r:id="rId32"/>
    <p:sldId id="330" r:id="rId33"/>
    <p:sldId id="331" r:id="rId34"/>
    <p:sldId id="338" r:id="rId35"/>
    <p:sldId id="318" r:id="rId36"/>
    <p:sldId id="319" r:id="rId37"/>
    <p:sldId id="263" r:id="rId38"/>
    <p:sldId id="268" r:id="rId39"/>
    <p:sldId id="329" r:id="rId40"/>
    <p:sldId id="269" r:id="rId41"/>
    <p:sldId id="270" r:id="rId42"/>
    <p:sldId id="332" r:id="rId43"/>
    <p:sldId id="333" r:id="rId44"/>
    <p:sldId id="339" r:id="rId45"/>
    <p:sldId id="271" r:id="rId46"/>
    <p:sldId id="274" r:id="rId47"/>
    <p:sldId id="320" r:id="rId48"/>
    <p:sldId id="275" r:id="rId49"/>
    <p:sldId id="328" r:id="rId50"/>
    <p:sldId id="276" r:id="rId51"/>
    <p:sldId id="277" r:id="rId52"/>
    <p:sldId id="344" r:id="rId53"/>
    <p:sldId id="279" r:id="rId54"/>
    <p:sldId id="345" r:id="rId55"/>
    <p:sldId id="346" r:id="rId56"/>
    <p:sldId id="280" r:id="rId57"/>
    <p:sldId id="32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952500" y="582067"/>
            <a:ext cx="10287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4800" b="1" dirty="0">
                <a:solidFill>
                  <a:schemeClr val="accent5"/>
                </a:solidFill>
              </a:rPr>
              <a:t>COMPREHENSIVE NONLINEAR SEISMIC ASSESSMENT OF STEEL A BEAM ELEMENT: AN OPENSEES FRAMEWORK FOR STATIC PUSHOVER, CYCLIC DEGRADATION, STATIC TIME-HISTORY AND DYNAMIC TIME-HISTORY ANALYSIS        </a:t>
            </a:r>
            <a:r>
              <a:rPr lang="en-US" sz="1200" b="1" dirty="0">
                <a:solidFill>
                  <a:schemeClr val="accent3"/>
                </a:solidFill>
              </a:rPr>
              <a:t>THIS PROGRAM 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598A-E1FD-6CB3-81ED-DEDA30E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23CF-733F-0021-1576-5A4B5889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373D-9C8C-5B94-1A02-E3E3C005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72F292-92B6-6FE9-42B7-BFFEF46D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4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09514-A27A-2C9F-6D01-0B2CFAED2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FF8C6-57CE-5816-E332-BB2484D0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61" y="234786"/>
            <a:ext cx="929687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1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FB88-23EF-2C70-41A4-3F7554E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E19ED-FC0B-D58D-33E5-3E2899D6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6642-CFC3-3863-C174-585452CC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8190-0CAD-1F63-AA6A-3E9111BF0796}"/>
              </a:ext>
            </a:extLst>
          </p:cNvPr>
          <p:cNvSpPr txBox="1"/>
          <p:nvPr/>
        </p:nvSpPr>
        <p:spPr>
          <a:xfrm>
            <a:off x="1843087" y="2459504"/>
            <a:ext cx="894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CYCLIC DISPLACEMENT ANALYSIS</a:t>
            </a:r>
          </a:p>
        </p:txBody>
      </p:sp>
    </p:spTree>
    <p:extLst>
      <p:ext uri="{BB962C8B-B14F-4D97-AF65-F5344CB8AC3E}">
        <p14:creationId xmlns:p14="http://schemas.microsoft.com/office/powerpoint/2010/main" val="68663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7F83F-16AC-BEE6-7EB5-E534006E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22"/>
            <a:ext cx="12192000" cy="65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B424-8A93-DAB4-EA03-8FA2907B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985DD-BA75-5F2B-1281-E308215C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D8F3-9803-93BD-8AD1-72F549BE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6A401-98C0-0E2B-BA66-4446F9A0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80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5E38-14DA-6251-7C25-D44144284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3818B-7051-0EAD-EA4C-CCA6E950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61" y="234786"/>
            <a:ext cx="929687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4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9F5F-3F08-460B-95CE-E74CA5BD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06F79-786C-A8D7-508B-03CB2CF7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F7DC0C-3EE4-504D-956B-B4C88D18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782"/>
            <a:ext cx="12192000" cy="57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D3F20-B8F0-61CD-7105-05376A6A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8AE3F-60FB-913F-ADE8-ADED74306ACB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3717988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F92DA-23F7-B2D7-D700-32390DBD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91"/>
            <a:ext cx="12192000" cy="65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9EB2-C6F0-F914-10C6-15678372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FC584-13AB-6839-56E2-D66086A9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65" y="685800"/>
            <a:ext cx="884813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9D6CF-54B5-7340-5BA1-0CD0584A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F178-E24E-09B7-2171-2646FA40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CC4FF-950A-FC1A-53CE-0344C186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11" y="234786"/>
            <a:ext cx="930957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4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C418-E5BC-8617-2C8C-83DB5D0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33C878-D796-EE87-D3E9-CB050DFA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6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09FD-35F5-599A-B427-EC8AD877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7AE19-CDDA-1A77-970E-F2F26F7C4C2A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DYNAMIC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273798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973F-8B3E-8A16-ACAA-110E58B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37AF8-1F0D-5D8B-AE01-005885CC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77"/>
            <a:ext cx="12192000" cy="65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1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1CC92-E997-32E8-E0AA-FE03B2D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8BEF7-8146-135A-B482-2CE76B797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90" y="228600"/>
            <a:ext cx="103228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7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723-ED21-A546-332D-5526EF29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347519-D12B-8F45-AA87-74A5B4CB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EEF4-8787-065C-13DE-5F327E1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1D532-D6E2-F175-4854-4BF8DB3B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61" y="1463574"/>
            <a:ext cx="9296878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5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82A1-DB42-FD79-C9BD-8DAEB0B6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7EB7D-50E4-063D-ABB7-A6182339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0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C96F-B711-87A9-6F5E-8E468382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20F928-E234-685A-4B28-705430DF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7" y="733286"/>
            <a:ext cx="923972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9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6AB4-1EF3-AF97-DE08-B9054916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88766A-34EC-E19F-E7D2-B2373EF7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08" y="733286"/>
            <a:ext cx="9411184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3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D85D-ACDE-BD19-76BA-33C4B4CC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B0DEA-0E37-3472-15D6-14C988C6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4" y="733286"/>
            <a:ext cx="9366731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36A6F-686C-EF33-EA84-2516774EF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AB479-8675-B129-BC07-7FBBB4B7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11" y="234786"/>
            <a:ext cx="930957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7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21C8-AAD5-C741-387B-56427E5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18B54-CBB4-B135-E6E1-D27D1C58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E615-CBBB-BDD8-E9B3-C55DFB6C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25E18-E8E4-60CA-A89E-A505B88F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6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80FA-5CC6-10B0-6A40-DC8DB51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79E77-0560-F88F-E056-1BA9ECF7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6"/>
            <a:ext cx="12192000" cy="65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4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1CAC-4795-E846-F7DF-A53A4F37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62823-DEDA-EB13-0229-B8EA1667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C691-2A83-BCFA-633F-56921BAF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C2B71-C1A3-5D63-28A9-7A98C35E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02"/>
            <a:ext cx="12192000" cy="65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83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A79D-7B6D-8641-127E-91A35B4F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E58CB-9739-76CF-C45D-B7242A4B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2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2584-B6F1-E4AA-2324-111A7CEC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64367-5804-CF8E-E100-9E6209FF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1BEF-3325-33A6-3892-CF99FA7D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93D3C-BE9C-7AA4-28D7-6A9937A4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7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380E-CAE8-1CF1-4C2F-213CEC8A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D501A-02CB-F860-D9FB-D851BE7C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05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E8919-6457-5149-94BC-A88EE7431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97737-62A7-27F2-830C-402EDB40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21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9D1D-A3EC-2938-502A-DC646EEB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B0EC-D096-DC3A-BD5B-D1E15EC6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61" y="234786"/>
            <a:ext cx="929687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421-63C1-6532-6914-A005C0D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284C4-9F12-2DB4-83C7-56798E82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7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6411-5370-8D0E-D82B-643AFEAC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FD87F-FA27-4F3D-9880-2DB81CE0CF95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SEISMIC ANALYSIS</a:t>
            </a:r>
          </a:p>
        </p:txBody>
      </p:sp>
    </p:spTree>
    <p:extLst>
      <p:ext uri="{BB962C8B-B14F-4D97-AF65-F5344CB8AC3E}">
        <p14:creationId xmlns:p14="http://schemas.microsoft.com/office/powerpoint/2010/main" val="1814986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DBA9-C54B-300B-2CD4-0907A36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7227C-F38F-D1E7-79D8-8FCD1582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02"/>
            <a:ext cx="12192000" cy="65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5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A42C-A453-6104-5A0F-C920D007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DC896-6B08-D1F7-31F5-B4A9D29A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DFB-049D-3FA7-32D9-44B5AB00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2CEDD-5FA4-2A00-5E90-C813E69DD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6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BAB1-6E46-ACDE-FA5F-37B22EC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0BF2C-7C3A-F272-65D8-766A0BD2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439C-D815-251C-AA57-6D0ADF7C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F2BD5-4246-8DFC-B03A-77D0BD42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00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0E612-EB92-85B8-D232-4D950E4C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33286"/>
            <a:ext cx="904921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03C31-4FDF-8CB5-DFE0-0D48E7B75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FCD88-5214-CA7F-B00C-28EE1755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11" y="234786"/>
            <a:ext cx="930957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03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A80A0-82D3-7D61-9718-F9191EC0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1A405-67B0-02DD-BDE5-78C61384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30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5E49-0A4F-BF35-F96E-B40EDEF0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E26AE9-41C1-1479-CE22-AD29380E3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111B35-B492-227E-A524-E17D9E6D1D60}"/>
              </a:ext>
            </a:extLst>
          </p:cNvPr>
          <p:cNvSpPr txBox="1"/>
          <p:nvPr/>
        </p:nvSpPr>
        <p:spPr>
          <a:xfrm>
            <a:off x="3138722" y="859065"/>
            <a:ext cx="75295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=   Analysis curve fitted =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    </a:t>
            </a:r>
            <a:r>
              <a:rPr lang="en-US" sz="1600" b="1" dirty="0" err="1">
                <a:solidFill>
                  <a:schemeClr val="accent3"/>
                </a:solidFill>
              </a:rPr>
              <a:t>Disp</a:t>
            </a:r>
            <a:r>
              <a:rPr lang="en-US" sz="1600" b="1" dirty="0">
                <a:solidFill>
                  <a:schemeClr val="accent3"/>
                </a:solidFill>
              </a:rPr>
              <a:t>        Base Shear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----------------------------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[[0.00000000e+00 0.00000000e+00]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[3.59999784e+00 9.79199413e+05]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[5.00000000e+01 1.00237638e+06]]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Elastic Stiffness :     272000.00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Plastic Stiffness :     20047.53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Tangent Stiffness :     499.50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Ductility Ratio :       13.89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 Structure Over Strength Factor:   1.02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Over Strength Coefficient (</a:t>
            </a:r>
            <a:r>
              <a:rPr lang="el-GR" sz="1600" b="1" dirty="0">
                <a:solidFill>
                  <a:schemeClr val="accent3"/>
                </a:solidFill>
              </a:rPr>
              <a:t>Ω0):      1.0237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Displacement Ductility Ratio (</a:t>
            </a:r>
            <a:r>
              <a:rPr lang="el-GR" sz="1600" b="1" dirty="0">
                <a:solidFill>
                  <a:schemeClr val="accent3"/>
                </a:solidFill>
              </a:rPr>
              <a:t>μ):    13.8889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Ductility Coefficient (R</a:t>
            </a:r>
            <a:r>
              <a:rPr lang="el-GR" sz="1600" b="1" dirty="0">
                <a:solidFill>
                  <a:schemeClr val="accent3"/>
                </a:solidFill>
              </a:rPr>
              <a:t>μ):          13.8889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Structural Behavior Coefficient (R): 14.2176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Structural Ductility Damage Index in X Direction: -2.6922 (%)</a:t>
            </a:r>
          </a:p>
        </p:txBody>
      </p:sp>
    </p:spTree>
    <p:extLst>
      <p:ext uri="{BB962C8B-B14F-4D97-AF65-F5344CB8AC3E}">
        <p14:creationId xmlns:p14="http://schemas.microsoft.com/office/powerpoint/2010/main" val="1119717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045D-230D-9245-CFCE-9F2977DC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341FF-B944-F6AB-28DD-19604F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0C22-AA40-AB9A-9761-537B2162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1B0EF4-7148-A77C-C5E1-056121D9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49"/>
            <a:ext cx="12192000" cy="65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117B-CD12-A128-A9F4-EBB15AF4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A0E17-75F0-9E60-5748-B5B55D05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7" y="0"/>
            <a:ext cx="856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3619-7286-F4EC-EE51-7221FC92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A9AE0-54D8-DDD3-2CB5-62CDD961B7A7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9062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E365-FCCC-FF67-C4EE-3B976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D1FED-39F8-824A-AF06-774AB2A6C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182</Words>
  <Application>Microsoft Office PowerPoint</Application>
  <PresentationFormat>Widescreen</PresentationFormat>
  <Paragraphs>29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90</cp:revision>
  <cp:lastPrinted>2026-02-20T17:18:05Z</cp:lastPrinted>
  <dcterms:created xsi:type="dcterms:W3CDTF">2025-06-03T10:37:48Z</dcterms:created>
  <dcterms:modified xsi:type="dcterms:W3CDTF">2026-02-24T17:50:25Z</dcterms:modified>
</cp:coreProperties>
</file>